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0" r:id="rId2"/>
    <p:sldId id="418" r:id="rId3"/>
    <p:sldId id="419" r:id="rId4"/>
    <p:sldId id="420" r:id="rId5"/>
    <p:sldId id="42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  <p15:guide id="7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5" autoAdjust="0"/>
    <p:restoredTop sz="86410" autoAdjust="0"/>
  </p:normalViewPr>
  <p:slideViewPr>
    <p:cSldViewPr snapToGrid="0" showGuides="1">
      <p:cViewPr varScale="1">
        <p:scale>
          <a:sx n="97" d="100"/>
          <a:sy n="97" d="100"/>
        </p:scale>
        <p:origin x="728" y="72"/>
      </p:cViewPr>
      <p:guideLst>
        <p:guide pos="3840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AEFE74B-5EB0-47B7-BAEA-647F72180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235489-5872-4CA5-95CA-B700EF335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43018-4625-4B14-A6CB-D3B30A046617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7F974B-0BF6-46E2-912A-665D5B598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55E40D-BD4E-4DFF-930C-0DF68CFAD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67643-6FE7-4FF5-B78C-460495A3C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1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B86A1-663E-4FE5-BD8D-1039A3A4362F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A5CF-DFED-44E7-B45C-FFCAB9A4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3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370803"/>
            <a:ext cx="11340000" cy="108000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en-GB" noProof="0" dirty="0"/>
              <a:t>dpn12345_a_1_Surname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526946"/>
            <a:ext cx="11340000" cy="127967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Paper Title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5D6CE47-0FE7-47D3-9A62-F14861550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739" y="3882028"/>
            <a:ext cx="8620442" cy="360000"/>
          </a:xfrm>
        </p:spPr>
        <p:txBody>
          <a:bodyPr anchor="t">
            <a:normAutofit/>
          </a:bodyPr>
          <a:lstStyle>
            <a:lvl1pPr>
              <a:defRPr sz="17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Presenter Name &amp; Surname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3DA33E7F-73C7-4FF7-87C0-31BEDC66BD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739" y="5277226"/>
            <a:ext cx="8620442" cy="277200"/>
          </a:xfrm>
        </p:spPr>
        <p:txBody>
          <a:bodyPr anchor="t">
            <a:normAutofit/>
          </a:bodyPr>
          <a:lstStyle>
            <a:lvl1pPr>
              <a:defRPr sz="1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A4C983E-3698-4EEA-B713-947D1E092E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739" y="4980977"/>
            <a:ext cx="8620442" cy="277200"/>
          </a:xfrm>
        </p:spPr>
        <p:txBody>
          <a:bodyPr anchor="t">
            <a:normAutofit/>
          </a:bodyPr>
          <a:lstStyle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Event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08E6E14D-44E9-4935-B754-B30C4C3F9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9" y="4264521"/>
            <a:ext cx="8620442" cy="629925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Paper Authors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0B52-EBCC-409F-B751-0B1CD62B4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60" y="223322"/>
            <a:ext cx="990000" cy="99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D02056-8642-40EE-B7C5-DA332560D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5501" r="6925" b="6999"/>
          <a:stretch/>
        </p:blipFill>
        <p:spPr>
          <a:xfrm>
            <a:off x="10790506" y="223322"/>
            <a:ext cx="989232" cy="99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F7962E-332D-4EE5-9F04-C73A3B4E5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7978" y="5735952"/>
            <a:ext cx="900000" cy="9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285463-5F51-4865-B276-BA39652FF0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58" y="5735952"/>
            <a:ext cx="900000" cy="9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D53E06-112D-429C-A469-BB825C152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5735952"/>
            <a:ext cx="900000" cy="90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86CDF4-EAB3-486E-AEE7-9AC48C12DC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92762" y="2511175"/>
            <a:ext cx="449923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558248"/>
            <a:ext cx="11340000" cy="900000"/>
          </a:xfrm>
        </p:spPr>
        <p:txBody>
          <a:bodyPr anchor="ctr">
            <a:normAutofit/>
          </a:bodyPr>
          <a:lstStyle>
            <a:lvl1pPr algn="l">
              <a:defRPr sz="2600"/>
            </a:lvl1pPr>
          </a:lstStyle>
          <a:p>
            <a:r>
              <a:rPr lang="en-GB" noProof="0" dirty="0"/>
              <a:t>Subheading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528741"/>
            <a:ext cx="11352212" cy="24259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Overview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5311203-4C81-4D45-9EF5-B843D1D5F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A254B31-6117-453D-9970-2479E48BB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5B09587C-5936-4FEC-9FBB-55FC364306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8" y="5034750"/>
            <a:ext cx="11352212" cy="1347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Optional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906D31-9BA9-4DA0-B151-712BDF730F2C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9A2BAF-62EC-4F01-B39F-929816E756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97707D-8BBA-4AC8-A47C-63E6ADA4BA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A2F07E-A56B-4DE4-9726-9BF6CFE95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83054" y="3854370"/>
            <a:ext cx="3108946" cy="30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304436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44163A-B32C-4308-BD55-9FADEB24C928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13A576-D792-4E39-9012-CB74BA1E8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00021B-23B2-4024-B16F-274AD58B80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1/2+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310111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534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311866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6ECA66-60AA-4BFE-AEA4-9F7ABC139262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A54B08-8CEC-4D28-8B11-BB543730E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4AB7C4-8C56-4012-8B2E-CA51D12FA5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21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2/3+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287626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7673280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0892" y="1140552"/>
            <a:ext cx="3553309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289377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B6A1F1-4E68-4A1A-8981-07868F8AD7FE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2EBDE3-F7D1-4F98-978E-C24E5535D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75F2AB-9CBD-4B57-90E6-2C799D5966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32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304436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A1E32-9A13-4FA3-9048-9B758F885676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B1C187-7096-49EB-82FB-6EB763B8F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87945-92CB-4FCE-9EA5-B5CC548819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015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11342138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364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FACE52-C182-465A-AE23-CCB04CCF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062D52-7AD3-44FF-A6FA-50E559B96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D8CF8-22E8-4030-BAFB-72D2A07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53F49-14C3-4646-A50D-A5CAC446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10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69" r:id="rId3"/>
    <p:sldLayoutId id="2147483671" r:id="rId4"/>
    <p:sldLayoutId id="2147483673" r:id="rId5"/>
    <p:sldLayoutId id="2147483672" r:id="rId6"/>
    <p:sldLayoutId id="214748365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1492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460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2387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CE6E20-B371-4053-BD8D-E4964C93B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38" y="1303574"/>
            <a:ext cx="11340000" cy="114722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4A70FEA-9824-4082-9B85-EBF03C5C5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3FBFD0-A96D-43CF-918A-74338DFAA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Presented by: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A51564-5F1C-4F0F-98CF-CA263E5A4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29th – 30th October, 2026</a:t>
            </a:r>
            <a:endParaRPr lang="en-GB" noProof="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D5BD04-4CF1-4374-9759-B8610F130F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/>
              <a:t>37th DAAAM International Symposium| Hosted by Vienna University of Technology, Vienna, Austria, EU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249EF-E0A9-4B18-885D-E656F424E0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noProof="0" dirty="0"/>
              <a:t>Paper Authors: </a:t>
            </a:r>
          </a:p>
        </p:txBody>
      </p:sp>
    </p:spTree>
    <p:extLst>
      <p:ext uri="{BB962C8B-B14F-4D97-AF65-F5344CB8AC3E}">
        <p14:creationId xmlns:p14="http://schemas.microsoft.com/office/powerpoint/2010/main" val="37189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4A26-7052-49B9-B414-E798277F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5EEE-B443-4534-84C1-8D0C196A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57CBD-76C6-4F36-BAA9-0BA33BD2B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817F-33E1-4E2E-AF2D-353CF9F12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C8AB-7877-4F36-AFCF-B0C1F7A6D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28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D08F44-9E96-43FB-9FEB-4FD503954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1C34E7F-FE67-48FF-9E78-C92F76DC0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8916-2E0D-453E-91BA-B952BE441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512B-4E60-41F5-A7D7-B619CF5DA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25C667-F23E-4B03-B586-0A6506D9B4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5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8BF402-F359-43F3-BAA2-883FFB94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A47B05-CFAE-4860-96AD-2B82CA69D4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76A975-4660-4630-A28A-672E81F3F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7DAF-74F6-4DD6-908B-0FCBC561C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D76E-AED2-46F9-8C6D-131BB7A2D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E73EED-CFF2-4ABA-B5CD-8C926559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D479-2B62-48E3-A0DA-9716C811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DB75-F060-47F7-B0DF-DBDCCC6E6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62FE-A9F3-45C8-9B15-55D2224EC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B1F6-E796-4D61-AE41-DCE805974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37th DAAAM International Symposium – Virtual Edition | Intelligent Manufacturing &amp; Automation: Digitalisation as a new development wave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79B9-EB12-412A-8555-0170D696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6739724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">
  <a:themeElements>
    <a:clrScheme name="FORESIGHT">
      <a:dk1>
        <a:srgbClr val="3C3C3C"/>
      </a:dk1>
      <a:lt1>
        <a:sysClr val="window" lastClr="FFFFFF"/>
      </a:lt1>
      <a:dk2>
        <a:srgbClr val="646464"/>
      </a:dk2>
      <a:lt2>
        <a:srgbClr val="E7E6E6"/>
      </a:lt2>
      <a:accent1>
        <a:srgbClr val="003184"/>
      </a:accent1>
      <a:accent2>
        <a:srgbClr val="E00013"/>
      </a:accent2>
      <a:accent3>
        <a:srgbClr val="003184"/>
      </a:accent3>
      <a:accent4>
        <a:srgbClr val="003184"/>
      </a:accent4>
      <a:accent5>
        <a:srgbClr val="00B0F0"/>
      </a:accent5>
      <a:accent6>
        <a:srgbClr val="83E9E9"/>
      </a:accent6>
      <a:hlink>
        <a:srgbClr val="888888"/>
      </a:hlink>
      <a:folHlink>
        <a:srgbClr val="F07D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DAAAM Int. Vienna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DAAAM Presentation Template</dc:title>
  <dc:creator>DAAAM International Vienna</dc:creator>
  <cp:revision>187</cp:revision>
  <dcterms:created xsi:type="dcterms:W3CDTF">2019-05-16T10:14:01Z</dcterms:created>
  <dcterms:modified xsi:type="dcterms:W3CDTF">2026-03-16T20:43:46Z</dcterms:modified>
</cp:coreProperties>
</file>